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742144" y="0"/>
            <a:ext cx="10883623" cy="1326652"/>
          </a:xfrm>
        </p:spPr>
        <p:txBody>
          <a:bodyPr/>
          <a:lstStyle/>
          <a:p>
            <a:r>
              <a:rPr lang="en-IN" sz="8000" u="sng" dirty="0" smtClean="0">
                <a:latin typeface="Algerian" panose="04020705040A02060702" pitchFamily="82" charset="0"/>
              </a:rPr>
              <a:t>Train Maniac </a:t>
            </a:r>
            <a:endParaRPr lang="en-IN" sz="8000" u="sng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612120" y="6151089"/>
            <a:ext cx="9753599" cy="1096899"/>
          </a:xfrm>
        </p:spPr>
        <p:txBody>
          <a:bodyPr>
            <a:normAutofit/>
          </a:bodyPr>
          <a:lstStyle/>
          <a:p>
            <a:r>
              <a:rPr lang="en-IN" sz="2400" dirty="0" smtClean="0"/>
              <a:t>---A Team Of 3 </a:t>
            </a:r>
            <a:r>
              <a:rPr lang="en-IN" sz="2400" dirty="0"/>
              <a:t>W</a:t>
            </a:r>
            <a:r>
              <a:rPr lang="en-IN" sz="2400" dirty="0" smtClean="0"/>
              <a:t>ho Thought Differently And Met Randomly..</a:t>
            </a:r>
            <a:endParaRPr lang="en-IN" sz="24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-2855750" y="4900775"/>
            <a:ext cx="9223088" cy="14415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0" dirty="0" smtClean="0"/>
              <a:t>  </a:t>
            </a:r>
            <a:r>
              <a:rPr lang="en-IN" sz="4000" u="sng" dirty="0" smtClean="0"/>
              <a:t>Presented By</a:t>
            </a:r>
            <a:r>
              <a:rPr lang="en-IN" sz="4000" dirty="0" smtClean="0"/>
              <a:t>-    </a:t>
            </a:r>
            <a:br>
              <a:rPr lang="en-IN" sz="4000" dirty="0" smtClean="0"/>
            </a:br>
            <a:r>
              <a:rPr lang="en-IN" sz="4000" dirty="0" smtClean="0"/>
              <a:t>       Team : SHA:{508}</a:t>
            </a:r>
            <a:endParaRPr lang="en-IN" sz="4000" dirty="0"/>
          </a:p>
        </p:txBody>
      </p:sp>
      <p:pic>
        <p:nvPicPr>
          <p:cNvPr id="1026" name="Picture 2" descr="Image result for train hd ima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667" y="2036202"/>
            <a:ext cx="6053932" cy="340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2544417" y="1251935"/>
            <a:ext cx="8019405" cy="8711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sz="2400" dirty="0" smtClean="0"/>
              <a:t>---A Multi purpose Train Tracking WEB APP---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86297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4887"/>
          </a:xfrm>
        </p:spPr>
        <p:txBody>
          <a:bodyPr>
            <a:normAutofit/>
          </a:bodyPr>
          <a:lstStyle/>
          <a:p>
            <a:r>
              <a:rPr lang="en-IN" sz="4800" dirty="0" smtClean="0"/>
              <a:t>ABOUT :</a:t>
            </a:r>
            <a:endParaRPr lang="en-IN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9102770" cy="3880773"/>
          </a:xfrm>
        </p:spPr>
        <p:txBody>
          <a:bodyPr>
            <a:noAutofit/>
          </a:bodyPr>
          <a:lstStyle/>
          <a:p>
            <a:r>
              <a:rPr lang="en-IN" sz="2400" dirty="0" smtClean="0"/>
              <a:t>A Train tracking web application which caters to your demands regarding trains.</a:t>
            </a:r>
          </a:p>
          <a:p>
            <a:r>
              <a:rPr lang="en-IN" sz="2400" dirty="0" smtClean="0"/>
              <a:t>An application which has information about your PNR status.</a:t>
            </a:r>
          </a:p>
          <a:p>
            <a:r>
              <a:rPr lang="en-IN" sz="2400" dirty="0" smtClean="0"/>
              <a:t>Interactive application which tells all the available trains between 2 stations on any date.  </a:t>
            </a:r>
          </a:p>
          <a:p>
            <a:r>
              <a:rPr lang="en-IN" sz="2400" dirty="0" smtClean="0"/>
              <a:t>Seat availability of any train is just given on user demands. </a:t>
            </a:r>
          </a:p>
          <a:p>
            <a:r>
              <a:rPr lang="en-IN" sz="2400" dirty="0" smtClean="0"/>
              <a:t>Served with a live tracking Google Map which tells the exact position of your train</a:t>
            </a:r>
            <a:r>
              <a:rPr lang="en-IN" sz="2000" dirty="0" smtClean="0"/>
              <a:t>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67317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Let’s Have An Awesome Look….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35" y="1712890"/>
            <a:ext cx="8864066" cy="4213225"/>
          </a:xfrm>
        </p:spPr>
      </p:pic>
    </p:spTree>
    <p:extLst>
      <p:ext uri="{BB962C8B-B14F-4D97-AF65-F5344CB8AC3E}">
        <p14:creationId xmlns:p14="http://schemas.microsoft.com/office/powerpoint/2010/main" val="169980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24070"/>
            <a:ext cx="8596668" cy="1320800"/>
          </a:xfrm>
        </p:spPr>
        <p:txBody>
          <a:bodyPr/>
          <a:lstStyle/>
          <a:p>
            <a:r>
              <a:rPr lang="en-IN" dirty="0" smtClean="0"/>
              <a:t>Check Your PNR 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26" y="1270000"/>
            <a:ext cx="8852284" cy="4976980"/>
          </a:xfrm>
        </p:spPr>
      </p:pic>
    </p:spTree>
    <p:extLst>
      <p:ext uri="{BB962C8B-B14F-4D97-AF65-F5344CB8AC3E}">
        <p14:creationId xmlns:p14="http://schemas.microsoft.com/office/powerpoint/2010/main" val="2185306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Availability Between Stations 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41" y="1568160"/>
            <a:ext cx="8276654" cy="4653346"/>
          </a:xfrm>
        </p:spPr>
      </p:pic>
    </p:spTree>
    <p:extLst>
      <p:ext uri="{BB962C8B-B14F-4D97-AF65-F5344CB8AC3E}">
        <p14:creationId xmlns:p14="http://schemas.microsoft.com/office/powerpoint/2010/main" val="897825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577" y="429296"/>
            <a:ext cx="8596668" cy="1320800"/>
          </a:xfrm>
        </p:spPr>
        <p:txBody>
          <a:bodyPr/>
          <a:lstStyle/>
          <a:p>
            <a:r>
              <a:rPr lang="en-IN" dirty="0" smtClean="0"/>
              <a:t>LIVE Tracking Facility: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50" y="1269999"/>
            <a:ext cx="8659850" cy="4868789"/>
          </a:xfrm>
        </p:spPr>
      </p:pic>
    </p:spTree>
    <p:extLst>
      <p:ext uri="{BB962C8B-B14F-4D97-AF65-F5344CB8AC3E}">
        <p14:creationId xmlns:p14="http://schemas.microsoft.com/office/powerpoint/2010/main" val="3118497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13" y="326264"/>
            <a:ext cx="8591422" cy="755561"/>
          </a:xfrm>
        </p:spPr>
        <p:txBody>
          <a:bodyPr/>
          <a:lstStyle/>
          <a:p>
            <a:r>
              <a:rPr lang="en-IN" dirty="0" smtClean="0"/>
              <a:t>Tech Involved 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8541" y="1194375"/>
            <a:ext cx="9388647" cy="9157954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Live Train Status: https</a:t>
            </a:r>
            <a:r>
              <a:rPr lang="en-I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://api.railwayapi.com/v2/live/train/&lt;train number&gt;/date/&lt;</a:t>
            </a:r>
            <a:r>
              <a:rPr lang="en-IN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dd</a:t>
            </a:r>
            <a:r>
              <a:rPr lang="en-I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-mm-</a:t>
            </a:r>
            <a:r>
              <a:rPr lang="en-IN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yyyy</a:t>
            </a:r>
            <a:r>
              <a:rPr lang="en-I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&gt;/</a:t>
            </a:r>
            <a:r>
              <a:rPr lang="en-IN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/&lt;</a:t>
            </a:r>
            <a:r>
              <a:rPr lang="en-IN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&gt;/ </a:t>
            </a:r>
            <a:r>
              <a:rPr lang="en-US" altLang="en-US" dirty="0" smtClean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{</a:t>
            </a:r>
          </a:p>
          <a:p>
            <a:r>
              <a:rPr lang="en-US" altLang="en-US" dirty="0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altLang="en-US" dirty="0" err="1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Json</a:t>
            </a:r>
            <a:r>
              <a:rPr lang="en-US" altLang="en-US" dirty="0" smtClean="0">
                <a:solidFill>
                  <a:srgbClr val="FF00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: </a:t>
            </a:r>
            <a:r>
              <a:rPr lang="en-US" altLang="en-US" sz="1400" dirty="0" smtClean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 smtClean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response_code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200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"debit"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3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"position"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"Train has reached Destination and late by 5 minutes"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"train"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{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"number"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"12046"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"name"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"CDG NDLS SHTBDI"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},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"route"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[ {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"no"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1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"day"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0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"station"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{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"name"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"CHANDIGARH"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"code"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"CDG"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},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has_arrived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66D9E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false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has_departed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66D9E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true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"distance"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0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scharr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"Source"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schdep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"12:00"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actarr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"00:00"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actdep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"12:00"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scharr_date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"19 Nov 2015"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actarr_date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"19 Nov 2015"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 err="1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latemin</a:t>
            </a:r>
            <a:r>
              <a:rPr lang="en-US" altLang="en-US" sz="1400" dirty="0">
                <a:solidFill>
                  <a:srgbClr val="E6DB74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"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r>
              <a:rPr lang="en-US" altLang="en-US" sz="1400" dirty="0">
                <a:solidFill>
                  <a:srgbClr val="AE81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0</a:t>
            </a:r>
            <a:r>
              <a:rPr lang="en-US" altLang="en-US" sz="1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</a:p>
          <a:p>
            <a:r>
              <a:rPr lang="en-US" altLang="en-US" sz="24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For</a:t>
            </a:r>
            <a:r>
              <a:rPr lang="en-US" altLang="en-US" sz="16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PNR</a:t>
            </a:r>
            <a:r>
              <a:rPr lang="en-US" altLang="en-US" sz="24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  <a:r>
              <a:rPr lang="en-IN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https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://api.railwayapi.com/v2/pnr-status/pnr/&lt;pnr no&gt;/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/&lt;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&gt;/</a:t>
            </a:r>
          </a:p>
          <a:p>
            <a:r>
              <a:rPr lang="en-US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For Seats </a:t>
            </a:r>
            <a:r>
              <a:rPr lang="en-US" altLang="en-US" sz="2000" dirty="0" err="1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Availibility</a:t>
            </a:r>
            <a:r>
              <a:rPr lang="en-US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altLang="en-US" sz="2000" dirty="0" err="1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</a:t>
            </a:r>
            <a:r>
              <a:rPr lang="en-US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altLang="en-US" sz="28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  <a:r>
              <a:rPr lang="en-IN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https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://api.railwayapi.com/v2/between/source/&lt;stn code&gt;/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dest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/&lt;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stn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code&gt;/date/&lt;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dd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-mm-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yyyy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&gt;/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/&lt;</a:t>
            </a:r>
            <a:r>
              <a:rPr lang="en-IN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apikey</a:t>
            </a:r>
            <a:r>
              <a:rPr lang="en-IN" sz="2000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&gt;/</a:t>
            </a:r>
          </a:p>
          <a:p>
            <a:r>
              <a:rPr lang="en-IN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HTML5, CSS3, Bootstap4</a:t>
            </a:r>
            <a:r>
              <a:rPr lang="en-IN" altLang="en-US" sz="200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Es</a:t>
            </a:r>
            <a:r>
              <a:rPr lang="en-IN" altLang="en-US" sz="200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6</a:t>
            </a:r>
            <a:r>
              <a:rPr lang="en-IN" altLang="en-US" sz="200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IN" altLang="en-US" sz="2000" dirty="0" smtClean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for frontend.</a:t>
            </a:r>
            <a:endParaRPr lang="en-US" altLang="en-US" sz="20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2012533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TEAM Involved !!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44679"/>
            <a:ext cx="8596668" cy="1844741"/>
          </a:xfrm>
        </p:spPr>
        <p:txBody>
          <a:bodyPr>
            <a:noAutofit/>
          </a:bodyPr>
          <a:lstStyle/>
          <a:p>
            <a:r>
              <a:rPr lang="en-IN" sz="3200" dirty="0" err="1" smtClean="0"/>
              <a:t>Ayushi</a:t>
            </a:r>
            <a:r>
              <a:rPr lang="en-IN" sz="3200" dirty="0" smtClean="0"/>
              <a:t> </a:t>
            </a:r>
          </a:p>
          <a:p>
            <a:r>
              <a:rPr lang="en-IN" sz="3200" dirty="0" err="1" smtClean="0"/>
              <a:t>Shubham</a:t>
            </a:r>
            <a:endParaRPr lang="en-IN" sz="3200" dirty="0" smtClean="0"/>
          </a:p>
          <a:p>
            <a:r>
              <a:rPr lang="en-IN" sz="3200" dirty="0" err="1" smtClean="0"/>
              <a:t>Harshit</a:t>
            </a: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28529133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</TotalTime>
  <Words>326</Words>
  <Application>Microsoft Office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Yu Gothic UI Semibold</vt:lpstr>
      <vt:lpstr>Algerian</vt:lpstr>
      <vt:lpstr>Arial</vt:lpstr>
      <vt:lpstr>Trebuchet MS</vt:lpstr>
      <vt:lpstr>Wingdings 3</vt:lpstr>
      <vt:lpstr>Facet</vt:lpstr>
      <vt:lpstr>Train Maniac </vt:lpstr>
      <vt:lpstr>ABOUT :</vt:lpstr>
      <vt:lpstr>Let’s Have An Awesome Look….</vt:lpstr>
      <vt:lpstr>Check Your PNR :</vt:lpstr>
      <vt:lpstr>Availability Between Stations :</vt:lpstr>
      <vt:lpstr>LIVE Tracking Facility:</vt:lpstr>
      <vt:lpstr>Tech Involved :</vt:lpstr>
      <vt:lpstr>TEAM Involved 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Maniac</dc:title>
  <dc:creator>dell</dc:creator>
  <cp:lastModifiedBy>dell</cp:lastModifiedBy>
  <cp:revision>8</cp:revision>
  <dcterms:created xsi:type="dcterms:W3CDTF">2018-06-03T06:52:11Z</dcterms:created>
  <dcterms:modified xsi:type="dcterms:W3CDTF">2018-06-03T07:36:06Z</dcterms:modified>
</cp:coreProperties>
</file>

<file path=docProps/thumbnail.jpeg>
</file>